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CE8DC-4552-4FEF-A6CF-C011EF52B75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2FE6-0D42-4982-80D6-E18E76158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03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CE8DC-4552-4FEF-A6CF-C011EF52B75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2FE6-0D42-4982-80D6-E18E76158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71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CE8DC-4552-4FEF-A6CF-C011EF52B75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2FE6-0D42-4982-80D6-E18E76158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080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CE8DC-4552-4FEF-A6CF-C011EF52B75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2FE6-0D42-4982-80D6-E18E76158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479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CE8DC-4552-4FEF-A6CF-C011EF52B75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2FE6-0D42-4982-80D6-E18E76158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97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CE8DC-4552-4FEF-A6CF-C011EF52B75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2FE6-0D42-4982-80D6-E18E76158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544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CE8DC-4552-4FEF-A6CF-C011EF52B75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2FE6-0D42-4982-80D6-E18E76158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493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CE8DC-4552-4FEF-A6CF-C011EF52B75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2FE6-0D42-4982-80D6-E18E76158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6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CE8DC-4552-4FEF-A6CF-C011EF52B75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2FE6-0D42-4982-80D6-E18E76158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584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CE8DC-4552-4FEF-A6CF-C011EF52B75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2FE6-0D42-4982-80D6-E18E76158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150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CE8DC-4552-4FEF-A6CF-C011EF52B75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2FE6-0D42-4982-80D6-E18E76158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360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6FCE8DC-4552-4FEF-A6CF-C011EF52B75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090F2FE6-0D42-4982-80D6-E18E76158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98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проектно- исследовательской деятельности на уроках физики с использованием цифровой лаборатории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00401" y="3778555"/>
            <a:ext cx="5181600" cy="2914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22731" y="651424"/>
            <a:ext cx="5181600" cy="2914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7260" y="0"/>
            <a:ext cx="4672379" cy="168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80661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Рамк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к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43</TotalTime>
  <Words>11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Corbel</vt:lpstr>
      <vt:lpstr>Times New Roman</vt:lpstr>
      <vt:lpstr>Wingdings 2</vt:lpstr>
      <vt:lpstr>Рамка</vt:lpstr>
      <vt:lpstr>Организация проектно- исследовательской деятельности на уроках физики с использованием цифровой лаборатории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проектно- исследовательской деятельности на уроках физики с использованием цифровой лаборатории </dc:title>
  <dc:creator>Пользователь</dc:creator>
  <cp:lastModifiedBy>Пользователь</cp:lastModifiedBy>
  <cp:revision>2</cp:revision>
  <dcterms:created xsi:type="dcterms:W3CDTF">2022-09-26T11:04:35Z</dcterms:created>
  <dcterms:modified xsi:type="dcterms:W3CDTF">2022-09-26T11:48:23Z</dcterms:modified>
</cp:coreProperties>
</file>